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9" r:id="rId7"/>
    <p:sldId id="258" r:id="rId8"/>
    <p:sldId id="260" r:id="rId9"/>
    <p:sldId id="261" r:id="rId10"/>
    <p:sldId id="262" r:id="rId11"/>
  </p:sldIdLst>
  <p:sldSz cx="9144000" cy="5143500" type="screen16x9"/>
  <p:notesSz cx="7104063" cy="10234613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F52"/>
    <a:srgbClr val="610431"/>
    <a:srgbClr val="BC001A"/>
    <a:srgbClr val="1A2B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70184" autoAdjust="0"/>
  </p:normalViewPr>
  <p:slideViewPr>
    <p:cSldViewPr snapToGrid="0" showGuides="1">
      <p:cViewPr>
        <p:scale>
          <a:sx n="72" d="100"/>
          <a:sy n="72" d="100"/>
        </p:scale>
        <p:origin x="168" y="4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34" y="3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ina Ruckstuhl" userId="7e0c3f13-41e0-42ab-acdd-4a5d350db013" providerId="ADAL" clId="{686097B4-6014-448E-A77E-5CD5212F6C76}"/>
    <pc:docChg chg="custSel modSld">
      <pc:chgData name="Selina Ruckstuhl" userId="7e0c3f13-41e0-42ab-acdd-4a5d350db013" providerId="ADAL" clId="{686097B4-6014-448E-A77E-5CD5212F6C76}" dt="2018-06-06T07:34:58.363" v="160" actId="20577"/>
      <pc:docMkLst>
        <pc:docMk/>
      </pc:docMkLst>
      <pc:sldChg chg="modNotesTx">
        <pc:chgData name="Selina Ruckstuhl" userId="7e0c3f13-41e0-42ab-acdd-4a5d350db013" providerId="ADAL" clId="{686097B4-6014-448E-A77E-5CD5212F6C76}" dt="2018-06-06T07:34:12.410" v="128" actId="20577"/>
        <pc:sldMkLst>
          <pc:docMk/>
          <pc:sldMk cId="3670185146" sldId="258"/>
        </pc:sldMkLst>
      </pc:sldChg>
      <pc:sldChg chg="modSp modNotesTx">
        <pc:chgData name="Selina Ruckstuhl" userId="7e0c3f13-41e0-42ab-acdd-4a5d350db013" providerId="ADAL" clId="{686097B4-6014-448E-A77E-5CD5212F6C76}" dt="2018-06-06T07:34:58.363" v="160" actId="20577"/>
        <pc:sldMkLst>
          <pc:docMk/>
          <pc:sldMk cId="3299224148" sldId="259"/>
        </pc:sldMkLst>
        <pc:spChg chg="mod">
          <ac:chgData name="Selina Ruckstuhl" userId="7e0c3f13-41e0-42ab-acdd-4a5d350db013" providerId="ADAL" clId="{686097B4-6014-448E-A77E-5CD5212F6C76}" dt="2018-06-06T07:34:48.579" v="148"/>
          <ac:spMkLst>
            <pc:docMk/>
            <pc:sldMk cId="3299224148" sldId="259"/>
            <ac:spMk id="6" creationId="{E255757A-1354-4F1C-B854-72D22F2C529D}"/>
          </ac:spMkLst>
        </pc:spChg>
      </pc:sldChg>
      <pc:sldChg chg="modSp modNotesTx">
        <pc:chgData name="Selina Ruckstuhl" userId="7e0c3f13-41e0-42ab-acdd-4a5d350db013" providerId="ADAL" clId="{686097B4-6014-448E-A77E-5CD5212F6C76}" dt="2018-06-05T07:29:20.813" v="99" actId="20577"/>
        <pc:sldMkLst>
          <pc:docMk/>
          <pc:sldMk cId="2552345815" sldId="260"/>
        </pc:sldMkLst>
        <pc:spChg chg="mod">
          <ac:chgData name="Selina Ruckstuhl" userId="7e0c3f13-41e0-42ab-acdd-4a5d350db013" providerId="ADAL" clId="{686097B4-6014-448E-A77E-5CD5212F6C76}" dt="2018-06-05T07:28:38.612" v="13" actId="20577"/>
          <ac:spMkLst>
            <pc:docMk/>
            <pc:sldMk cId="2552345815" sldId="260"/>
            <ac:spMk id="2" creationId="{D452063C-FF4B-4C39-8E55-44CCE7B2998E}"/>
          </ac:spMkLst>
        </pc:spChg>
      </pc:sldChg>
      <pc:sldChg chg="modNotesTx">
        <pc:chgData name="Selina Ruckstuhl" userId="7e0c3f13-41e0-42ab-acdd-4a5d350db013" providerId="ADAL" clId="{686097B4-6014-448E-A77E-5CD5212F6C76}" dt="2018-06-06T07:33:58.971" v="114" actId="20577"/>
        <pc:sldMkLst>
          <pc:docMk/>
          <pc:sldMk cId="275875136" sldId="261"/>
        </pc:sldMkLst>
      </pc:sldChg>
    </pc:docChg>
  </pc:docChgLst>
  <pc:docChgLst>
    <pc:chgData name="Selina Ruckstuhl" userId="7e0c3f13-41e0-42ab-acdd-4a5d350db013" providerId="ADAL" clId="{A0ED06E4-BB67-41A8-8FB0-B58CF16EE16E}"/>
    <pc:docChg chg="custSel modSld">
      <pc:chgData name="Selina Ruckstuhl" userId="7e0c3f13-41e0-42ab-acdd-4a5d350db013" providerId="ADAL" clId="{A0ED06E4-BB67-41A8-8FB0-B58CF16EE16E}" dt="2018-06-04T09:21:37.430" v="190" actId="20577"/>
      <pc:docMkLst>
        <pc:docMk/>
      </pc:docMkLst>
      <pc:sldChg chg="modSp modAnim modNotesTx">
        <pc:chgData name="Selina Ruckstuhl" userId="7e0c3f13-41e0-42ab-acdd-4a5d350db013" providerId="ADAL" clId="{A0ED06E4-BB67-41A8-8FB0-B58CF16EE16E}" dt="2018-06-04T09:20:17.892" v="129" actId="20577"/>
        <pc:sldMkLst>
          <pc:docMk/>
          <pc:sldMk cId="2552345815" sldId="260"/>
        </pc:sldMkLst>
        <pc:spChg chg="mod">
          <ac:chgData name="Selina Ruckstuhl" userId="7e0c3f13-41e0-42ab-acdd-4a5d350db013" providerId="ADAL" clId="{A0ED06E4-BB67-41A8-8FB0-B58CF16EE16E}" dt="2018-06-04T09:19:28.328" v="99" actId="207"/>
          <ac:spMkLst>
            <pc:docMk/>
            <pc:sldMk cId="2552345815" sldId="260"/>
            <ac:spMk id="2" creationId="{D452063C-FF4B-4C39-8E55-44CCE7B2998E}"/>
          </ac:spMkLst>
        </pc:spChg>
      </pc:sldChg>
      <pc:sldChg chg="modSp modNotesTx">
        <pc:chgData name="Selina Ruckstuhl" userId="7e0c3f13-41e0-42ab-acdd-4a5d350db013" providerId="ADAL" clId="{A0ED06E4-BB67-41A8-8FB0-B58CF16EE16E}" dt="2018-06-04T09:21:37.430" v="190" actId="20577"/>
        <pc:sldMkLst>
          <pc:docMk/>
          <pc:sldMk cId="275875136" sldId="261"/>
        </pc:sldMkLst>
        <pc:spChg chg="mod">
          <ac:chgData name="Selina Ruckstuhl" userId="7e0c3f13-41e0-42ab-acdd-4a5d350db013" providerId="ADAL" clId="{A0ED06E4-BB67-41A8-8FB0-B58CF16EE16E}" dt="2018-06-04T09:21:16.105" v="142" actId="20577"/>
          <ac:spMkLst>
            <pc:docMk/>
            <pc:sldMk cId="275875136" sldId="261"/>
            <ac:spMk id="5" creationId="{C80C3388-EB5E-4C27-997F-68454B4485FD}"/>
          </ac:spMkLst>
        </pc:spChg>
      </pc:sldChg>
    </pc:docChg>
  </pc:docChgLst>
  <pc:docChgLst>
    <pc:chgData name="Selina Ruckstuhl" userId="7e0c3f13-41e0-42ab-acdd-4a5d350db013" providerId="ADAL" clId="{60DD9064-E983-433F-A2B1-BADD94D9A792}"/>
    <pc:docChg chg="custSel modSld modNotesMaster modHandout">
      <pc:chgData name="Selina Ruckstuhl" userId="7e0c3f13-41e0-42ab-acdd-4a5d350db013" providerId="ADAL" clId="{60DD9064-E983-433F-A2B1-BADD94D9A792}" dt="2018-06-01T14:10:14.487" v="881" actId="20577"/>
      <pc:docMkLst>
        <pc:docMk/>
      </pc:docMkLst>
      <pc:sldChg chg="modSp modAnim modNotesTx">
        <pc:chgData name="Selina Ruckstuhl" userId="7e0c3f13-41e0-42ab-acdd-4a5d350db013" providerId="ADAL" clId="{60DD9064-E983-433F-A2B1-BADD94D9A792}" dt="2018-06-01T14:03:30.887" v="587" actId="113"/>
        <pc:sldMkLst>
          <pc:docMk/>
          <pc:sldMk cId="1809279648" sldId="257"/>
        </pc:sldMkLst>
        <pc:spChg chg="mod ord">
          <ac:chgData name="Selina Ruckstuhl" userId="7e0c3f13-41e0-42ab-acdd-4a5d350db013" providerId="ADAL" clId="{60DD9064-E983-433F-A2B1-BADD94D9A792}" dt="2018-06-01T12:48:18.060" v="7" actId="171"/>
          <ac:spMkLst>
            <pc:docMk/>
            <pc:sldMk cId="1809279648" sldId="257"/>
            <ac:spMk id="9" creationId="{A592EE12-7F90-4E30-844A-DB12B5C63250}"/>
          </ac:spMkLst>
        </pc:spChg>
        <pc:picChg chg="ord">
          <ac:chgData name="Selina Ruckstuhl" userId="7e0c3f13-41e0-42ab-acdd-4a5d350db013" providerId="ADAL" clId="{60DD9064-E983-433F-A2B1-BADD94D9A792}" dt="2018-06-01T12:47:37.927" v="0" actId="171"/>
          <ac:picMkLst>
            <pc:docMk/>
            <pc:sldMk cId="1809279648" sldId="257"/>
            <ac:picMk id="10" creationId="{EA9D0A47-76A3-4407-8EFE-4973EED4CA61}"/>
          </ac:picMkLst>
        </pc:picChg>
      </pc:sldChg>
      <pc:sldChg chg="modSp modAnim modNotesTx">
        <pc:chgData name="Selina Ruckstuhl" userId="7e0c3f13-41e0-42ab-acdd-4a5d350db013" providerId="ADAL" clId="{60DD9064-E983-433F-A2B1-BADD94D9A792}" dt="2018-06-01T14:10:14.487" v="881" actId="20577"/>
        <pc:sldMkLst>
          <pc:docMk/>
          <pc:sldMk cId="3670185146" sldId="258"/>
        </pc:sldMkLst>
        <pc:spChg chg="mod">
          <ac:chgData name="Selina Ruckstuhl" userId="7e0c3f13-41e0-42ab-acdd-4a5d350db013" providerId="ADAL" clId="{60DD9064-E983-433F-A2B1-BADD94D9A792}" dt="2018-06-01T12:50:22.038" v="43" actId="20577"/>
          <ac:spMkLst>
            <pc:docMk/>
            <pc:sldMk cId="3670185146" sldId="258"/>
            <ac:spMk id="2" creationId="{8BC5B1AD-C355-4484-B89E-B3EF431C55FE}"/>
          </ac:spMkLst>
        </pc:spChg>
      </pc:sldChg>
      <pc:sldChg chg="modSp modNotesTx">
        <pc:chgData name="Selina Ruckstuhl" userId="7e0c3f13-41e0-42ab-acdd-4a5d350db013" providerId="ADAL" clId="{60DD9064-E983-433F-A2B1-BADD94D9A792}" dt="2018-06-01T14:09:05.640" v="771" actId="20577"/>
        <pc:sldMkLst>
          <pc:docMk/>
          <pc:sldMk cId="3299224148" sldId="259"/>
        </pc:sldMkLst>
        <pc:spChg chg="mod">
          <ac:chgData name="Selina Ruckstuhl" userId="7e0c3f13-41e0-42ab-acdd-4a5d350db013" providerId="ADAL" clId="{60DD9064-E983-433F-A2B1-BADD94D9A792}" dt="2018-06-01T13:23:19.135" v="130" actId="20577"/>
          <ac:spMkLst>
            <pc:docMk/>
            <pc:sldMk cId="3299224148" sldId="259"/>
            <ac:spMk id="6" creationId="{E255757A-1354-4F1C-B854-72D22F2C529D}"/>
          </ac:spMkLst>
        </pc:spChg>
      </pc:sldChg>
      <pc:sldChg chg="modSp modNotesTx">
        <pc:chgData name="Selina Ruckstuhl" userId="7e0c3f13-41e0-42ab-acdd-4a5d350db013" providerId="ADAL" clId="{60DD9064-E983-433F-A2B1-BADD94D9A792}" dt="2018-06-01T14:07:45.723" v="719" actId="20577"/>
        <pc:sldMkLst>
          <pc:docMk/>
          <pc:sldMk cId="2552345815" sldId="260"/>
        </pc:sldMkLst>
        <pc:spChg chg="mod">
          <ac:chgData name="Selina Ruckstuhl" userId="7e0c3f13-41e0-42ab-acdd-4a5d350db013" providerId="ADAL" clId="{60DD9064-E983-433F-A2B1-BADD94D9A792}" dt="2018-06-01T14:01:40.277" v="489" actId="20577"/>
          <ac:spMkLst>
            <pc:docMk/>
            <pc:sldMk cId="2552345815" sldId="260"/>
            <ac:spMk id="2" creationId="{D452063C-FF4B-4C39-8E55-44CCE7B2998E}"/>
          </ac:spMkLst>
        </pc:spChg>
      </pc:sldChg>
      <pc:sldChg chg="modSp modNotesTx">
        <pc:chgData name="Selina Ruckstuhl" userId="7e0c3f13-41e0-42ab-acdd-4a5d350db013" providerId="ADAL" clId="{60DD9064-E983-433F-A2B1-BADD94D9A792}" dt="2018-06-01T14:06:40.547" v="676" actId="20577"/>
        <pc:sldMkLst>
          <pc:docMk/>
          <pc:sldMk cId="275875136" sldId="261"/>
        </pc:sldMkLst>
        <pc:spChg chg="mod">
          <ac:chgData name="Selina Ruckstuhl" userId="7e0c3f13-41e0-42ab-acdd-4a5d350db013" providerId="ADAL" clId="{60DD9064-E983-433F-A2B1-BADD94D9A792}" dt="2018-06-01T13:53:17.421" v="270" actId="20577"/>
          <ac:spMkLst>
            <pc:docMk/>
            <pc:sldMk cId="275875136" sldId="261"/>
            <ac:spMk id="2" creationId="{A68C3B1E-75B8-473E-9E94-8E170803271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EDA3A409-7419-4DF0-94A3-B5418E6967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LI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1DF686E-1C13-4A35-87A1-6523C76550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40CD1F1-38F2-4264-BBB9-A4DC1690679E}" type="datetimeFigureOut">
              <a:rPr lang="de-LI" smtClean="0"/>
              <a:t>05.06.2018</a:t>
            </a:fld>
            <a:endParaRPr lang="de-LI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A9BD65F-3994-46DE-8F8F-306153143D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9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LI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9564BDD-DBD7-43F2-A92F-DD90FAA5CF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9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2319EA5-F0F8-4545-BE44-2EA55283DB45}" type="slidenum">
              <a:rPr lang="de-LI" smtClean="0"/>
              <a:t>‹Nr.›</a:t>
            </a:fld>
            <a:endParaRPr lang="de-LI"/>
          </a:p>
        </p:txBody>
      </p:sp>
    </p:spTree>
    <p:extLst>
      <p:ext uri="{BB962C8B-B14F-4D97-AF65-F5344CB8AC3E}">
        <p14:creationId xmlns:p14="http://schemas.microsoft.com/office/powerpoint/2010/main" val="1955547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17AEA814-BB11-47D9-B176-450D11D1869D}" type="datetimeFigureOut">
              <a:rPr lang="de-CH" smtClean="0"/>
              <a:t>05.06.2018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721109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3" y="9721109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BE772A1-EE61-4606-B641-AB4680C127B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7225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43064">
              <a:defRPr/>
            </a:pPr>
            <a:r>
              <a:rPr lang="de-DE" dirty="0"/>
              <a:t>Ruggell als </a:t>
            </a:r>
            <a:r>
              <a:rPr lang="de-DE" b="1" dirty="0"/>
              <a:t>administrativer Verein</a:t>
            </a:r>
            <a:r>
              <a:rPr lang="de-DE" dirty="0"/>
              <a:t>, aber Zusammenarbeit auf Augenhöhe</a:t>
            </a:r>
          </a:p>
          <a:p>
            <a:pPr defTabSz="743064">
              <a:defRPr/>
            </a:pPr>
            <a:r>
              <a:rPr lang="de-DE" dirty="0"/>
              <a:t>„Vorerst“ Abmachung auf </a:t>
            </a:r>
            <a:r>
              <a:rPr lang="de-DE" b="1" dirty="0"/>
              <a:t>Stufe Juniorinnen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Die oberste Priorität hat die Organisation des Mädchen-</a:t>
            </a:r>
            <a:r>
              <a:rPr lang="de-DE" dirty="0" err="1"/>
              <a:t>Fussball</a:t>
            </a:r>
            <a:r>
              <a:rPr lang="de-DE" dirty="0"/>
              <a:t> mit dem Ziel ALLEN Mädchen die Möglichkeit zu bieten nach ihren Fähigkeiten </a:t>
            </a:r>
            <a:r>
              <a:rPr lang="de-DE" dirty="0" err="1"/>
              <a:t>Fussball</a:t>
            </a:r>
            <a:r>
              <a:rPr lang="de-DE" dirty="0"/>
              <a:t> spielen zu können. Es soll für jede Altersgruppe eine kontinuierliche Lösung angeboten werden, damit für die Mädchen der Weg der Ausbildung klar ist.</a:t>
            </a:r>
            <a:endParaRPr lang="de-LI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772A1-EE61-4606-B641-AB4680C127B5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7829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LI" dirty="0"/>
              <a:t>Pass = „Wohnort“ wenn möglich</a:t>
            </a:r>
          </a:p>
          <a:p>
            <a:r>
              <a:rPr lang="de-LI" dirty="0"/>
              <a:t>Nicht unbedingt da, wo das Mädchen Fussballspielen beginnt</a:t>
            </a:r>
          </a:p>
          <a:p>
            <a:r>
              <a:rPr lang="de-LI" dirty="0"/>
              <a:t>z.B. erst bei den FF12 braucht es einen Spielerpass</a:t>
            </a:r>
          </a:p>
          <a:p>
            <a:r>
              <a:rPr lang="de-LI" dirty="0"/>
              <a:t>Im Stammverein wird der </a:t>
            </a:r>
            <a:r>
              <a:rPr lang="de-LI" b="1" dirty="0"/>
              <a:t>Mitgliederbeitrag</a:t>
            </a:r>
            <a:r>
              <a:rPr lang="de-LI" dirty="0"/>
              <a:t> bezahlt</a:t>
            </a:r>
          </a:p>
          <a:p>
            <a:endParaRPr lang="de-LI" dirty="0"/>
          </a:p>
          <a:p>
            <a:r>
              <a:rPr lang="de-LI" dirty="0"/>
              <a:t>Juniorinnen-Gruppierung mit allen LIE Vereinen (landesweit, auch Austausch mit Triesen möglich)</a:t>
            </a:r>
          </a:p>
          <a:p>
            <a:endParaRPr lang="de-LI" dirty="0"/>
          </a:p>
          <a:p>
            <a:r>
              <a:rPr lang="de-LI" dirty="0"/>
              <a:t>Ohne Sponsorenaufdruck, mit Stützpunkt Nord – Logo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LI" dirty="0" err="1"/>
              <a:t>Teamname</a:t>
            </a:r>
            <a:r>
              <a:rPr lang="de-LI" dirty="0"/>
              <a:t> Liechtenstein Nord</a:t>
            </a:r>
          </a:p>
          <a:p>
            <a:endParaRPr lang="de-LI" dirty="0"/>
          </a:p>
          <a:p>
            <a:r>
              <a:rPr lang="de-LI" b="1" dirty="0"/>
              <a:t>Wichtig</a:t>
            </a:r>
            <a:r>
              <a:rPr lang="de-LI" dirty="0"/>
              <a:t>: Bestehende </a:t>
            </a:r>
            <a:r>
              <a:rPr lang="de-LI" dirty="0" err="1"/>
              <a:t>Schaanerinnen</a:t>
            </a:r>
            <a:r>
              <a:rPr lang="de-LI" dirty="0"/>
              <a:t> bleiben in Triesen!</a:t>
            </a:r>
          </a:p>
          <a:p>
            <a:endParaRPr lang="de-LI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772A1-EE61-4606-B641-AB4680C127B5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85201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LI" dirty="0"/>
              <a:t>Vom SFV vorgegeben, aber Ausnahme (2003/2006) dieses Jahr beim OFV</a:t>
            </a:r>
          </a:p>
          <a:p>
            <a:r>
              <a:rPr lang="de-LI" dirty="0"/>
              <a:t>FF19 aktuell nur in Triesen -&gt; Werni melden / oder Aktive USV/Schaan (siehe Flyer Kontakte)</a:t>
            </a:r>
          </a:p>
          <a:p>
            <a:r>
              <a:rPr lang="de-LI" dirty="0"/>
              <a:t>Anfangs sicher </a:t>
            </a:r>
            <a:r>
              <a:rPr lang="de-LI" b="1" dirty="0"/>
              <a:t>je ein Team FF15/FF12 in Ruggell</a:t>
            </a:r>
            <a:r>
              <a:rPr lang="de-LI" dirty="0"/>
              <a:t>, Training voraussichtlich Montag/Mittwoch. (Geplanter Kabinen-Ausbau) Zusätzliche Teams allenfalls in Schaan.</a:t>
            </a:r>
          </a:p>
          <a:p>
            <a:endParaRPr lang="de-LI" dirty="0"/>
          </a:p>
          <a:p>
            <a:r>
              <a:rPr lang="de-LI" dirty="0"/>
              <a:t>Können bei Kaderknappheit an den Spielen evtl. auch eingesetzt werden</a:t>
            </a:r>
          </a:p>
          <a:p>
            <a:endParaRPr lang="de-LI" dirty="0"/>
          </a:p>
          <a:p>
            <a:r>
              <a:rPr lang="de-LI" dirty="0"/>
              <a:t>2010… ABER Mädchengruppe innerhalb der G Junioren siehe Beispiel FC Ruggell</a:t>
            </a:r>
          </a:p>
          <a:p>
            <a:r>
              <a:rPr lang="de-LI" dirty="0"/>
              <a:t>Es wird voraussichtlich 3 Turniere für Mädchen im Kinderfussball geben (je 1x USV/Ruggell/Schaan)</a:t>
            </a:r>
          </a:p>
          <a:p>
            <a:r>
              <a:rPr lang="de-LI" b="1" dirty="0"/>
              <a:t>Ziel</a:t>
            </a:r>
            <a:r>
              <a:rPr lang="de-LI" dirty="0"/>
              <a:t>: in jedem Verein soll es mind. 3-4 Mädchen bei den G/F-Junioren haben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772A1-EE61-4606-B641-AB4680C127B5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86637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LI" dirty="0"/>
              <a:t>Teammeldungen bis 14. Juni</a:t>
            </a:r>
          </a:p>
          <a:p>
            <a:endParaRPr lang="de-LI" dirty="0"/>
          </a:p>
          <a:p>
            <a:r>
              <a:rPr lang="de-LI" dirty="0"/>
              <a:t>Kontakt Frauenverantwortliche siehe Flyer</a:t>
            </a:r>
          </a:p>
          <a:p>
            <a:r>
              <a:rPr lang="de-LI" dirty="0"/>
              <a:t>Natürlich auch noch danach möglich, aber für unsere Planung wichtig!</a:t>
            </a:r>
          </a:p>
          <a:p>
            <a:endParaRPr lang="de-LI" dirty="0"/>
          </a:p>
          <a:p>
            <a:r>
              <a:rPr lang="de-LI" dirty="0"/>
              <a:t>Marco Blumenthal oder bei den G-Junioren (Mittwoch)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772A1-EE61-4606-B641-AB4680C127B5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71744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LI" dirty="0"/>
              <a:t>Werbung in eigener Sache</a:t>
            </a:r>
          </a:p>
          <a:p>
            <a:endParaRPr lang="de-LI" dirty="0"/>
          </a:p>
          <a:p>
            <a:r>
              <a:rPr lang="de-LI" dirty="0"/>
              <a:t>D-</a:t>
            </a:r>
            <a:r>
              <a:rPr lang="de-LI" dirty="0" err="1"/>
              <a:t>Juniorinennlandesmeisterschaft</a:t>
            </a:r>
            <a:r>
              <a:rPr lang="de-LI" dirty="0"/>
              <a:t>, Aktiv-Turnier und Mini-WM</a:t>
            </a:r>
          </a:p>
          <a:p>
            <a:endParaRPr lang="de-LI" dirty="0"/>
          </a:p>
          <a:p>
            <a:r>
              <a:rPr lang="de-LI" dirty="0"/>
              <a:t>Camp 15. - 19. Oktober in Ruggell, Anmeldung ebenfalls unter frauenfussball.li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772A1-EE61-4606-B641-AB4680C127B5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453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LVF_Ppt_title_page_womens_16-9-01.jpg">
            <a:extLst>
              <a:ext uri="{FF2B5EF4-FFF2-40B4-BE49-F238E27FC236}">
                <a16:creationId xmlns:a16="http://schemas.microsoft.com/office/drawing/2014/main" id="{665861CA-1BA3-447C-948F-AC5DEB67F9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6560" cy="5143500"/>
          </a:xfrm>
          <a:prstGeom prst="rect">
            <a:avLst/>
          </a:prstGeom>
        </p:spPr>
      </p:pic>
      <p:pic>
        <p:nvPicPr>
          <p:cNvPr id="8" name="Picture 15" descr="Liechtenstein_Womens_Logo_RGB3.png">
            <a:extLst>
              <a:ext uri="{FF2B5EF4-FFF2-40B4-BE49-F238E27FC236}">
                <a16:creationId xmlns:a16="http://schemas.microsoft.com/office/drawing/2014/main" id="{200FE8C8-10EF-4878-AA60-02065DCABB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931" y="274811"/>
            <a:ext cx="1478138" cy="23624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36375"/>
            <a:ext cx="7772400" cy="1380614"/>
          </a:xfrm>
          <a:prstGeom prst="rect">
            <a:avLst/>
          </a:prstGeom>
        </p:spPr>
        <p:txBody>
          <a:bodyPr anchor="b"/>
          <a:lstStyle>
            <a:lvl1pPr algn="ctr">
              <a:defRPr sz="4400" cap="all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86042"/>
            <a:ext cx="6858000" cy="923415"/>
          </a:xfrm>
        </p:spPr>
        <p:txBody>
          <a:bodyPr/>
          <a:lstStyle>
            <a:lvl1pPr marL="0" indent="0" algn="ctr">
              <a:buNone/>
              <a:defRPr sz="2216">
                <a:solidFill>
                  <a:schemeClr val="bg1"/>
                </a:solidFill>
              </a:defRPr>
            </a:lvl1pPr>
            <a:lvl2pPr marL="422053" indent="0" algn="ctr">
              <a:buNone/>
              <a:defRPr sz="1847"/>
            </a:lvl2pPr>
            <a:lvl3pPr marL="844104" indent="0" algn="ctr">
              <a:buNone/>
              <a:defRPr sz="1661"/>
            </a:lvl3pPr>
            <a:lvl4pPr marL="1266155" indent="0" algn="ctr">
              <a:buNone/>
              <a:defRPr sz="1477"/>
            </a:lvl4pPr>
            <a:lvl5pPr marL="1688208" indent="0" algn="ctr">
              <a:buNone/>
              <a:defRPr sz="1477"/>
            </a:lvl5pPr>
            <a:lvl6pPr marL="2110259" indent="0" algn="ctr">
              <a:buNone/>
              <a:defRPr sz="1477"/>
            </a:lvl6pPr>
            <a:lvl7pPr marL="2532311" indent="0" algn="ctr">
              <a:buNone/>
              <a:defRPr sz="1477"/>
            </a:lvl7pPr>
            <a:lvl8pPr marL="2954363" indent="0" algn="ctr">
              <a:buNone/>
              <a:defRPr sz="1477"/>
            </a:lvl8pPr>
            <a:lvl9pPr marL="3376415" indent="0" algn="ctr">
              <a:buNone/>
              <a:defRPr sz="147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84671E5F-344A-41C6-A159-0B8F8ACB547E}"/>
              </a:ext>
            </a:extLst>
          </p:cNvPr>
          <p:cNvCxnSpPr>
            <a:cxnSpLocks/>
          </p:cNvCxnSpPr>
          <p:nvPr userDrawn="1"/>
        </p:nvCxnSpPr>
        <p:spPr>
          <a:xfrm>
            <a:off x="1143000" y="3842738"/>
            <a:ext cx="6858000" cy="0"/>
          </a:xfrm>
          <a:prstGeom prst="line">
            <a:avLst/>
          </a:prstGeom>
          <a:ln w="28575">
            <a:solidFill>
              <a:srgbClr val="B59D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73658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LVF_Ppt_title_page_womens_16-9-01.jpg">
            <a:extLst>
              <a:ext uri="{FF2B5EF4-FFF2-40B4-BE49-F238E27FC236}">
                <a16:creationId xmlns:a16="http://schemas.microsoft.com/office/drawing/2014/main" id="{237B4E09-597D-4FC8-81F4-FAC36CC5AC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6560" cy="51435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1" y="2304490"/>
            <a:ext cx="7886700" cy="534521"/>
          </a:xfrm>
          <a:prstGeom prst="rect">
            <a:avLst/>
          </a:prstGeom>
        </p:spPr>
        <p:txBody>
          <a:bodyPr/>
          <a:lstStyle>
            <a:lvl1pPr>
              <a:defRPr sz="4063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135751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LVF_Ppt_title_page_womens_16-9-01.jpg">
            <a:extLst>
              <a:ext uri="{FF2B5EF4-FFF2-40B4-BE49-F238E27FC236}">
                <a16:creationId xmlns:a16="http://schemas.microsoft.com/office/drawing/2014/main" id="{C1CA59E1-FCD2-4D61-BB34-69E285EC27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6560" cy="5143500"/>
          </a:xfrm>
          <a:prstGeom prst="rect">
            <a:avLst/>
          </a:prstGeom>
        </p:spPr>
      </p:pic>
      <p:pic>
        <p:nvPicPr>
          <p:cNvPr id="8" name="Picture 15" descr="Liechtenstein_Womens_Logo_RGB3.png">
            <a:extLst>
              <a:ext uri="{FF2B5EF4-FFF2-40B4-BE49-F238E27FC236}">
                <a16:creationId xmlns:a16="http://schemas.microsoft.com/office/drawing/2014/main" id="{B089708A-3F07-480A-A7AD-98012DDA613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27" y="1390540"/>
            <a:ext cx="1478138" cy="236242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7EFA65E6-BFB1-4FE8-B2F1-4C4214366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5751" y="2304490"/>
            <a:ext cx="5129600" cy="534521"/>
          </a:xfrm>
          <a:prstGeom prst="rect">
            <a:avLst/>
          </a:prstGeom>
        </p:spPr>
        <p:txBody>
          <a:bodyPr/>
          <a:lstStyle>
            <a:lvl1pPr>
              <a:defRPr sz="4063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3789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264500"/>
            <a:ext cx="8424000" cy="33888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43861FAD-155F-446A-92B6-D957B132B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C3A3-2EE0-4C92-BC06-2AC354E1FAA3}" type="datetime1">
              <a:rPr lang="de-CH" smtClean="0"/>
              <a:pPr/>
              <a:t>05.06.2018</a:t>
            </a:fld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CE6CC45-1B66-44E5-A7C3-29810B541B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45246B-FCA0-4F45-B049-F2A135426EE8}" type="slidenum">
              <a:rPr lang="de-CH" smtClean="0">
                <a:solidFill>
                  <a:srgbClr val="9D0F52"/>
                </a:solidFill>
              </a:rPr>
              <a:pPr/>
              <a:t>‹Nr.›</a:t>
            </a:fld>
            <a:r>
              <a:rPr lang="de-CH">
                <a:solidFill>
                  <a:srgbClr val="610431"/>
                </a:solidFill>
              </a:rPr>
              <a:t> Liechtenstein Football Federation</a:t>
            </a:r>
            <a:endParaRPr lang="de-CH" dirty="0">
              <a:solidFill>
                <a:srgbClr val="610431"/>
              </a:solidFill>
            </a:endParaRP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CFC2611-B58D-44B6-AC34-3AC8F34AB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LI"/>
          </a:p>
        </p:txBody>
      </p:sp>
    </p:spTree>
    <p:extLst>
      <p:ext uri="{BB962C8B-B14F-4D97-AF65-F5344CB8AC3E}">
        <p14:creationId xmlns:p14="http://schemas.microsoft.com/office/powerpoint/2010/main" val="414580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264500"/>
            <a:ext cx="8424000" cy="3388836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661"/>
              </a:spcAft>
              <a:buNone/>
              <a:defRPr baseline="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7A647EF2-F13F-4C28-97D3-2D9D50E21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C3A3-2EE0-4C92-BC06-2AC354E1FAA3}" type="datetime1">
              <a:rPr lang="de-CH" smtClean="0"/>
              <a:pPr/>
              <a:t>05.06.2018</a:t>
            </a:fld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4B1ADC-9542-441D-8DA1-8122B2E232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45246B-FCA0-4F45-B049-F2A135426EE8}" type="slidenum">
              <a:rPr lang="de-CH" smtClean="0">
                <a:solidFill>
                  <a:srgbClr val="9D0F52"/>
                </a:solidFill>
              </a:rPr>
              <a:pPr/>
              <a:t>‹Nr.›</a:t>
            </a:fld>
            <a:r>
              <a:rPr lang="de-CH">
                <a:solidFill>
                  <a:srgbClr val="610431"/>
                </a:solidFill>
              </a:rPr>
              <a:t> Liechtenstein Football Federation</a:t>
            </a:r>
            <a:endParaRPr lang="de-CH" dirty="0">
              <a:solidFill>
                <a:srgbClr val="610431"/>
              </a:solidFill>
            </a:endParaRP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AE4D4A5C-0DD7-49A4-9C99-AA25197FC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LI"/>
          </a:p>
        </p:txBody>
      </p:sp>
    </p:spTree>
    <p:extLst>
      <p:ext uri="{BB962C8B-B14F-4D97-AF65-F5344CB8AC3E}">
        <p14:creationId xmlns:p14="http://schemas.microsoft.com/office/powerpoint/2010/main" val="31531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174503"/>
            <a:ext cx="4154851" cy="347883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174500"/>
            <a:ext cx="4154400" cy="34803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E4978CAF-36C1-4175-962F-6AEF1BAC4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C3A3-2EE0-4C92-BC06-2AC354E1FAA3}" type="datetime1">
              <a:rPr lang="de-CH" smtClean="0"/>
              <a:pPr/>
              <a:t>05.06.2018</a:t>
            </a:fld>
            <a:endParaRPr lang="de-CH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5B2E885C-DA71-44B1-BCC9-4CFCEC989C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45246B-FCA0-4F45-B049-F2A135426EE8}" type="slidenum">
              <a:rPr lang="de-CH" smtClean="0">
                <a:solidFill>
                  <a:srgbClr val="9D0F52"/>
                </a:solidFill>
              </a:rPr>
              <a:pPr/>
              <a:t>‹Nr.›</a:t>
            </a:fld>
            <a:r>
              <a:rPr lang="de-CH">
                <a:solidFill>
                  <a:srgbClr val="610431"/>
                </a:solidFill>
              </a:rPr>
              <a:t> Liechtenstein Football Federation</a:t>
            </a:r>
            <a:endParaRPr lang="de-CH" dirty="0">
              <a:solidFill>
                <a:srgbClr val="610431"/>
              </a:solidFill>
            </a:endParaRP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43B757CC-6211-4F44-9EBA-36B7968DC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LI" dirty="0"/>
          </a:p>
        </p:txBody>
      </p:sp>
    </p:spTree>
    <p:extLst>
      <p:ext uri="{BB962C8B-B14F-4D97-AF65-F5344CB8AC3E}">
        <p14:creationId xmlns:p14="http://schemas.microsoft.com/office/powerpoint/2010/main" val="166087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55CE831F-4553-4FB1-91CB-38CB848180D4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LI"/>
          </a:p>
        </p:txBody>
      </p:sp>
    </p:spTree>
    <p:extLst>
      <p:ext uri="{BB962C8B-B14F-4D97-AF65-F5344CB8AC3E}">
        <p14:creationId xmlns:p14="http://schemas.microsoft.com/office/powerpoint/2010/main" val="2936254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LVF_Powerpoint_Header_womens_16-9-01.jpg">
            <a:extLst>
              <a:ext uri="{FF2B5EF4-FFF2-40B4-BE49-F238E27FC236}">
                <a16:creationId xmlns:a16="http://schemas.microsoft.com/office/drawing/2014/main" id="{0243ECB2-1519-43A3-A312-E7C96313260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436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8424000" cy="720000"/>
          </a:xfrm>
          <a:prstGeom prst="rect">
            <a:avLst/>
          </a:prstGeom>
        </p:spPr>
        <p:txBody>
          <a:bodyPr vert="horz" lIns="91440" tIns="45720" rIns="91440" bIns="0" rtlCol="0" anchor="ctr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264365"/>
            <a:ext cx="8424000" cy="3391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6600" y="476553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rgbClr val="610431"/>
                </a:solidFill>
              </a:defRPr>
            </a:lvl1pPr>
          </a:lstStyle>
          <a:p>
            <a:fld id="{9B2EC3A3-2EE0-4C92-BC06-2AC354E1FAA3}" type="datetime1">
              <a:rPr lang="de-CH" smtClean="0"/>
              <a:pPr/>
              <a:t>05.06.2018</a:t>
            </a:fld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00" y="4765530"/>
            <a:ext cx="303308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5246B-FCA0-4F45-B049-F2A135426EE8}" type="slidenum">
              <a:rPr lang="de-CH" smtClean="0">
                <a:solidFill>
                  <a:srgbClr val="9D0F52"/>
                </a:solidFill>
              </a:rPr>
              <a:pPr/>
              <a:t>‹Nr.›</a:t>
            </a:fld>
            <a:r>
              <a:rPr lang="de-CH" dirty="0">
                <a:solidFill>
                  <a:srgbClr val="610431"/>
                </a:solidFill>
              </a:rPr>
              <a:t> Liechtenstein Football </a:t>
            </a:r>
            <a:r>
              <a:rPr lang="de-CH" dirty="0" err="1">
                <a:solidFill>
                  <a:srgbClr val="610431"/>
                </a:solidFill>
              </a:rPr>
              <a:t>Federation</a:t>
            </a:r>
            <a:endParaRPr lang="de-CH" dirty="0">
              <a:solidFill>
                <a:srgbClr val="6104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19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70" r:id="rId3"/>
    <p:sldLayoutId id="2147483662" r:id="rId4"/>
    <p:sldLayoutId id="2147483669" r:id="rId5"/>
    <p:sldLayoutId id="2147483664" r:id="rId6"/>
    <p:sldLayoutId id="2147483671" r:id="rId7"/>
  </p:sldLayoutIdLst>
  <p:hf hdr="0" ftr="0"/>
  <p:txStyles>
    <p:titleStyle>
      <a:lvl1pPr algn="l" defTabSz="844104" rtl="0" eaLnBrk="1" latinLnBrk="0" hangingPunct="1">
        <a:lnSpc>
          <a:spcPct val="90000"/>
        </a:lnSpc>
        <a:spcBef>
          <a:spcPct val="0"/>
        </a:spcBef>
        <a:buNone/>
        <a:defRPr sz="332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11026" indent="-211026" algn="l" defTabSz="844104" rtl="0" eaLnBrk="1" latinLnBrk="0" hangingPunct="1">
        <a:lnSpc>
          <a:spcPct val="100000"/>
        </a:lnSpc>
        <a:spcBef>
          <a:spcPts val="923"/>
        </a:spcBef>
        <a:buFont typeface="Arial" panose="020B0604020202020204" pitchFamily="34" charset="0"/>
        <a:buChar char="•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78" indent="-211026" algn="l" defTabSz="844104" rtl="0" eaLnBrk="1" latinLnBrk="0" hangingPunct="1">
        <a:lnSpc>
          <a:spcPct val="100000"/>
        </a:lnSpc>
        <a:spcBef>
          <a:spcPts val="461"/>
        </a:spcBef>
        <a:buFont typeface="Arial" panose="020B0604020202020204" pitchFamily="34" charset="0"/>
        <a:buChar char="•"/>
        <a:defRPr sz="2216" kern="1200">
          <a:solidFill>
            <a:schemeClr val="tx1"/>
          </a:solidFill>
          <a:latin typeface="+mn-lt"/>
          <a:ea typeface="+mn-ea"/>
          <a:cs typeface="+mn-cs"/>
        </a:defRPr>
      </a:lvl2pPr>
      <a:lvl3pPr marL="1055129" indent="-211026" algn="l" defTabSz="844104" rtl="0" eaLnBrk="1" latinLnBrk="0" hangingPunct="1">
        <a:lnSpc>
          <a:spcPct val="100000"/>
        </a:lnSpc>
        <a:spcBef>
          <a:spcPts val="461"/>
        </a:spcBef>
        <a:buFont typeface="Arial" panose="020B0604020202020204" pitchFamily="34" charset="0"/>
        <a:buChar char="•"/>
        <a:defRPr sz="1847" kern="1200">
          <a:solidFill>
            <a:schemeClr val="tx1"/>
          </a:solidFill>
          <a:latin typeface="+mn-lt"/>
          <a:ea typeface="+mn-ea"/>
          <a:cs typeface="+mn-cs"/>
        </a:defRPr>
      </a:lvl3pPr>
      <a:lvl4pPr marL="1477181" indent="-211026" algn="l" defTabSz="844104" rtl="0" eaLnBrk="1" latinLnBrk="0" hangingPunct="1">
        <a:lnSpc>
          <a:spcPct val="100000"/>
        </a:lnSpc>
        <a:spcBef>
          <a:spcPts val="461"/>
        </a:spcBef>
        <a:buFont typeface="Arial" panose="020B0604020202020204" pitchFamily="34" charset="0"/>
        <a:buChar char="•"/>
        <a:defRPr sz="1661" kern="1200">
          <a:solidFill>
            <a:schemeClr val="tx1"/>
          </a:solidFill>
          <a:latin typeface="+mn-lt"/>
          <a:ea typeface="+mn-ea"/>
          <a:cs typeface="+mn-cs"/>
        </a:defRPr>
      </a:lvl4pPr>
      <a:lvl5pPr marL="1899234" indent="-211026" algn="l" defTabSz="844104" rtl="0" eaLnBrk="1" latinLnBrk="0" hangingPunct="1">
        <a:lnSpc>
          <a:spcPct val="100000"/>
        </a:lnSpc>
        <a:spcBef>
          <a:spcPts val="461"/>
        </a:spcBef>
        <a:buFont typeface="Arial" panose="020B0604020202020204" pitchFamily="34" charset="0"/>
        <a:buChar char="•"/>
        <a:defRPr sz="1661" kern="1200">
          <a:solidFill>
            <a:schemeClr val="tx1"/>
          </a:solidFill>
          <a:latin typeface="+mn-lt"/>
          <a:ea typeface="+mn-ea"/>
          <a:cs typeface="+mn-cs"/>
        </a:defRPr>
      </a:lvl5pPr>
      <a:lvl6pPr marL="2321285" indent="-211026" algn="l" defTabSz="844104" rtl="0" eaLnBrk="1" latinLnBrk="0" hangingPunct="1">
        <a:lnSpc>
          <a:spcPct val="90000"/>
        </a:lnSpc>
        <a:spcBef>
          <a:spcPts val="461"/>
        </a:spcBef>
        <a:buFont typeface="Arial" panose="020B0604020202020204" pitchFamily="34" charset="0"/>
        <a:buChar char="•"/>
        <a:defRPr sz="166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indent="-211026" algn="l" defTabSz="844104" rtl="0" eaLnBrk="1" latinLnBrk="0" hangingPunct="1">
        <a:lnSpc>
          <a:spcPct val="90000"/>
        </a:lnSpc>
        <a:spcBef>
          <a:spcPts val="461"/>
        </a:spcBef>
        <a:buFont typeface="Arial" panose="020B0604020202020204" pitchFamily="34" charset="0"/>
        <a:buChar char="•"/>
        <a:defRPr sz="1661" kern="1200">
          <a:solidFill>
            <a:schemeClr val="tx1"/>
          </a:solidFill>
          <a:latin typeface="+mn-lt"/>
          <a:ea typeface="+mn-ea"/>
          <a:cs typeface="+mn-cs"/>
        </a:defRPr>
      </a:lvl7pPr>
      <a:lvl8pPr marL="3165389" indent="-211026" algn="l" defTabSz="844104" rtl="0" eaLnBrk="1" latinLnBrk="0" hangingPunct="1">
        <a:lnSpc>
          <a:spcPct val="90000"/>
        </a:lnSpc>
        <a:spcBef>
          <a:spcPts val="461"/>
        </a:spcBef>
        <a:buFont typeface="Arial" panose="020B0604020202020204" pitchFamily="34" charset="0"/>
        <a:buChar char="•"/>
        <a:defRPr sz="1661" kern="1200">
          <a:solidFill>
            <a:schemeClr val="tx1"/>
          </a:solidFill>
          <a:latin typeface="+mn-lt"/>
          <a:ea typeface="+mn-ea"/>
          <a:cs typeface="+mn-cs"/>
        </a:defRPr>
      </a:lvl8pPr>
      <a:lvl9pPr marL="3587441" indent="-211026" algn="l" defTabSz="844104" rtl="0" eaLnBrk="1" latinLnBrk="0" hangingPunct="1">
        <a:lnSpc>
          <a:spcPct val="90000"/>
        </a:lnSpc>
        <a:spcBef>
          <a:spcPts val="461"/>
        </a:spcBef>
        <a:buFont typeface="Arial" panose="020B0604020202020204" pitchFamily="34" charset="0"/>
        <a:buChar char="•"/>
        <a:defRPr sz="16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104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1pPr>
      <a:lvl2pPr marL="422053" algn="l" defTabSz="844104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2pPr>
      <a:lvl3pPr marL="844104" algn="l" defTabSz="844104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3pPr>
      <a:lvl4pPr marL="1266155" algn="l" defTabSz="844104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4pPr>
      <a:lvl5pPr marL="1688208" algn="l" defTabSz="844104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5pPr>
      <a:lvl6pPr marL="2110259" algn="l" defTabSz="844104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6pPr>
      <a:lvl7pPr marL="2532311" algn="l" defTabSz="844104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7pPr>
      <a:lvl8pPr marL="2954363" algn="l" defTabSz="844104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8pPr>
      <a:lvl9pPr marL="3376415" algn="l" defTabSz="844104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Stützpunkt </a:t>
            </a:r>
            <a:r>
              <a:rPr lang="de-CH" dirty="0" err="1"/>
              <a:t>nord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Infoveranstaltung</a:t>
            </a:r>
          </a:p>
          <a:p>
            <a:r>
              <a:rPr lang="de-CH" dirty="0"/>
              <a:t>5. Juni 2018</a:t>
            </a:r>
          </a:p>
        </p:txBody>
      </p:sp>
    </p:spTree>
    <p:extLst>
      <p:ext uri="{BB962C8B-B14F-4D97-AF65-F5344CB8AC3E}">
        <p14:creationId xmlns:p14="http://schemas.microsoft.com/office/powerpoint/2010/main" val="1506439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D0975B5-CCBF-47AE-B1EE-3919B3C11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LI" dirty="0"/>
              <a:t>FC Ruggell, FC Schaan, USV Eschen/Mauren und LFV</a:t>
            </a:r>
          </a:p>
          <a:p>
            <a:r>
              <a:rPr lang="de-LI" dirty="0"/>
              <a:t>Langfristige Lösung im Bereich Mädchenfussball</a:t>
            </a:r>
          </a:p>
          <a:p>
            <a:endParaRPr lang="de-LI" dirty="0"/>
          </a:p>
          <a:p>
            <a:pPr marL="0" indent="0">
              <a:buNone/>
            </a:pPr>
            <a:r>
              <a:rPr lang="de-LI" dirty="0"/>
              <a:t>Ziele:</a:t>
            </a:r>
          </a:p>
          <a:p>
            <a:r>
              <a:rPr lang="de-LI" dirty="0"/>
              <a:t>ALLEN Mädchen die Möglichkeit bieten in einem passenden Team zu spielen</a:t>
            </a:r>
          </a:p>
          <a:p>
            <a:r>
              <a:rPr lang="de-LI" dirty="0"/>
              <a:t>Für jede Altersgruppe eine kontinuierliche Lösung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36CDE7-04D0-4DF0-92DA-E114B36A5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C3A3-2EE0-4C92-BC06-2AC354E1FAA3}" type="datetime1">
              <a:rPr lang="de-CH" smtClean="0"/>
              <a:pPr/>
              <a:t>05.06.2018</a:t>
            </a:fld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65F105-16CD-4563-BFBA-53607F956A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45246B-FCA0-4F45-B049-F2A135426EE8}" type="slidenum">
              <a:rPr lang="de-CH" smtClean="0">
                <a:solidFill>
                  <a:srgbClr val="9D0F52"/>
                </a:solidFill>
              </a:rPr>
              <a:pPr/>
              <a:t>2</a:t>
            </a:fld>
            <a:r>
              <a:rPr lang="de-CH">
                <a:solidFill>
                  <a:srgbClr val="610431"/>
                </a:solidFill>
              </a:rPr>
              <a:t> Liechtenstein Football Federation</a:t>
            </a:r>
            <a:endParaRPr lang="de-CH" dirty="0">
              <a:solidFill>
                <a:srgbClr val="610431"/>
              </a:solidFill>
            </a:endParaRP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0FEF2DFA-D0F7-49D4-B2DB-C3A2E3D83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LI" dirty="0"/>
              <a:t>Zusammenarbeit</a:t>
            </a: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6EF45A34-C78B-4534-92FA-F8187EAD3AFF}"/>
              </a:ext>
            </a:extLst>
          </p:cNvPr>
          <p:cNvGrpSpPr>
            <a:grpSpLocks noChangeAspect="1"/>
          </p:cNvGrpSpPr>
          <p:nvPr/>
        </p:nvGrpSpPr>
        <p:grpSpPr>
          <a:xfrm>
            <a:off x="5787042" y="180000"/>
            <a:ext cx="576810" cy="720000"/>
            <a:chOff x="6970957" y="1701134"/>
            <a:chExt cx="1174786" cy="1466423"/>
          </a:xfrm>
        </p:grpSpPr>
        <p:sp>
          <p:nvSpPr>
            <p:cNvPr id="8" name="Gleichschenkliges Dreieck 7">
              <a:extLst>
                <a:ext uri="{FF2B5EF4-FFF2-40B4-BE49-F238E27FC236}">
                  <a16:creationId xmlns:a16="http://schemas.microsoft.com/office/drawing/2014/main" id="{D7DC6E0C-2220-4BEE-A743-53937B330665}"/>
                </a:ext>
              </a:extLst>
            </p:cNvPr>
            <p:cNvSpPr/>
            <p:nvPr/>
          </p:nvSpPr>
          <p:spPr>
            <a:xfrm rot="10800000">
              <a:off x="6991957" y="2762040"/>
              <a:ext cx="1130400" cy="38880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LI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A592EE12-7F90-4E30-844A-DB12B5C63250}"/>
                </a:ext>
              </a:extLst>
            </p:cNvPr>
            <p:cNvSpPr/>
            <p:nvPr/>
          </p:nvSpPr>
          <p:spPr>
            <a:xfrm>
              <a:off x="6981772" y="1712159"/>
              <a:ext cx="1143808" cy="10411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LI"/>
            </a:p>
          </p:txBody>
        </p:sp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EA9D0A47-76A3-4407-8EFE-4973EED4CA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0957" y="1701134"/>
              <a:ext cx="1174786" cy="1466423"/>
            </a:xfrm>
            <a:prstGeom prst="rect">
              <a:avLst/>
            </a:prstGeom>
          </p:spPr>
        </p:pic>
      </p:grpSp>
      <p:pic>
        <p:nvPicPr>
          <p:cNvPr id="11" name="Grafik 10" descr="Ein Bild, das Uhr, Objekt enthält.&#10;&#10;Mit hoher Zuverlässigkeit generierte Beschreibung">
            <a:extLst>
              <a:ext uri="{FF2B5EF4-FFF2-40B4-BE49-F238E27FC236}">
                <a16:creationId xmlns:a16="http://schemas.microsoft.com/office/drawing/2014/main" id="{88B86BAF-800F-459B-9D28-6E86BB127D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1262" y="180000"/>
            <a:ext cx="1146495" cy="720000"/>
          </a:xfrm>
          <a:prstGeom prst="rect">
            <a:avLst/>
          </a:prstGeom>
        </p:spPr>
      </p:pic>
      <p:pic>
        <p:nvPicPr>
          <p:cNvPr id="12" name="Grafik 11" descr="Ein Bild, das Text enthält.&#10;&#10;Mit hoher Zuverlässigkeit generierte Beschreibung">
            <a:extLst>
              <a:ext uri="{FF2B5EF4-FFF2-40B4-BE49-F238E27FC236}">
                <a16:creationId xmlns:a16="http://schemas.microsoft.com/office/drawing/2014/main" id="{87CED001-810E-4A13-8C92-7A43E67829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167" y="180000"/>
            <a:ext cx="778833" cy="720000"/>
          </a:xfrm>
          <a:prstGeom prst="rect">
            <a:avLst/>
          </a:prstGeom>
        </p:spPr>
      </p:pic>
      <p:pic>
        <p:nvPicPr>
          <p:cNvPr id="13" name="Picture 15" descr="Liechtenstein_Womens_Logo_RGB3.png">
            <a:extLst>
              <a:ext uri="{FF2B5EF4-FFF2-40B4-BE49-F238E27FC236}">
                <a16:creationId xmlns:a16="http://schemas.microsoft.com/office/drawing/2014/main" id="{A0675A84-501C-4EEA-AA8D-2A44DF0323F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285" y="180165"/>
            <a:ext cx="450495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7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255757A-1354-4F1C-B854-72D22F2C5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LI" dirty="0"/>
              <a:t>Stammverein</a:t>
            </a:r>
          </a:p>
          <a:p>
            <a:r>
              <a:rPr lang="de-LI" dirty="0"/>
              <a:t>Keine Übertritte nötig</a:t>
            </a:r>
          </a:p>
          <a:p>
            <a:r>
              <a:rPr lang="de-LI" dirty="0"/>
              <a:t>Neutrales Dress</a:t>
            </a:r>
          </a:p>
          <a:p>
            <a:r>
              <a:rPr lang="de-LI" dirty="0"/>
              <a:t>Bestehende Spielerinnen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F8159F9-BEB1-4A54-B2DA-4ACBE420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C3A3-2EE0-4C92-BC06-2AC354E1FAA3}" type="datetime1">
              <a:rPr lang="de-CH" smtClean="0"/>
              <a:pPr/>
              <a:t>06.06.2018</a:t>
            </a:fld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153D956-ECD7-489C-BEF4-E1F97A4BC7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45246B-FCA0-4F45-B049-F2A135426EE8}" type="slidenum">
              <a:rPr lang="de-CH" smtClean="0">
                <a:solidFill>
                  <a:srgbClr val="9D0F52"/>
                </a:solidFill>
              </a:rPr>
              <a:pPr/>
              <a:t>3</a:t>
            </a:fld>
            <a:r>
              <a:rPr lang="de-CH">
                <a:solidFill>
                  <a:srgbClr val="610431"/>
                </a:solidFill>
              </a:rPr>
              <a:t> Liechtenstein Football Federation</a:t>
            </a:r>
            <a:endParaRPr lang="de-CH" dirty="0">
              <a:solidFill>
                <a:srgbClr val="610431"/>
              </a:solidFill>
            </a:endParaRP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2A34B87C-3CDA-4402-90A5-A71A8B21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LI" dirty="0"/>
              <a:t>Gruppierung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F4937F6-14BF-438D-87AE-7E473CD18D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664" y="1239699"/>
            <a:ext cx="2352413" cy="3478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22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BC5B1AD-C355-4484-B89E-B3EF431C5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Neue Juniorinnenkategorien für die Saison 2018/19</a:t>
            </a:r>
          </a:p>
          <a:p>
            <a:pPr lvl="1"/>
            <a:r>
              <a:rPr lang="de-DE" dirty="0">
                <a:solidFill>
                  <a:schemeClr val="bg1">
                    <a:lumMod val="75000"/>
                  </a:schemeClr>
                </a:solidFill>
              </a:rPr>
              <a:t>FF19: JG 2000 / 2001 / 2002 / 2003</a:t>
            </a:r>
          </a:p>
          <a:p>
            <a:pPr lvl="1"/>
            <a:r>
              <a:rPr lang="de-DE" dirty="0"/>
              <a:t>FF15: JG </a:t>
            </a:r>
            <a:r>
              <a:rPr lang="de-DE" i="1" dirty="0"/>
              <a:t>2003</a:t>
            </a:r>
            <a:r>
              <a:rPr lang="de-DE" dirty="0"/>
              <a:t> / 2004 / 2005 / 2006</a:t>
            </a:r>
          </a:p>
          <a:p>
            <a:pPr lvl="1"/>
            <a:r>
              <a:rPr lang="de-DE" dirty="0"/>
              <a:t>FF12: JG </a:t>
            </a:r>
            <a:r>
              <a:rPr lang="de-DE" i="1" dirty="0"/>
              <a:t>2006</a:t>
            </a:r>
            <a:r>
              <a:rPr lang="de-DE" dirty="0"/>
              <a:t> / 2007 / 2008 / 2009</a:t>
            </a:r>
          </a:p>
          <a:p>
            <a:r>
              <a:rPr lang="de-LI" dirty="0"/>
              <a:t>Mädchen dürfen weiterhin auch in Knabenteams spielen</a:t>
            </a:r>
          </a:p>
          <a:p>
            <a:r>
              <a:rPr lang="de-LI" dirty="0"/>
              <a:t>JG 2010 und jünger trainieren in gemischten Teams</a:t>
            </a:r>
          </a:p>
          <a:p>
            <a:endParaRPr lang="de-LI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EFF27E5-89F4-4393-B7A8-101CFD1A7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C3A3-2EE0-4C92-BC06-2AC354E1FAA3}" type="datetime1">
              <a:rPr lang="de-CH" smtClean="0"/>
              <a:pPr/>
              <a:t>05.06.2018</a:t>
            </a:fld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3D63A52-AE37-4A36-B12F-0FA0F262A2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45246B-FCA0-4F45-B049-F2A135426EE8}" type="slidenum">
              <a:rPr lang="de-CH" smtClean="0">
                <a:solidFill>
                  <a:srgbClr val="9D0F52"/>
                </a:solidFill>
              </a:rPr>
              <a:pPr/>
              <a:t>4</a:t>
            </a:fld>
            <a:r>
              <a:rPr lang="de-CH">
                <a:solidFill>
                  <a:srgbClr val="610431"/>
                </a:solidFill>
              </a:rPr>
              <a:t> Liechtenstein Football Federation</a:t>
            </a:r>
            <a:endParaRPr lang="de-CH" dirty="0">
              <a:solidFill>
                <a:srgbClr val="610431"/>
              </a:solidFill>
            </a:endParaRP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2EF61E5-D33A-4FB5-B8DE-EF8DA7941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LI" dirty="0"/>
              <a:t>Teams</a:t>
            </a:r>
          </a:p>
        </p:txBody>
      </p:sp>
    </p:spTree>
    <p:extLst>
      <p:ext uri="{BB962C8B-B14F-4D97-AF65-F5344CB8AC3E}">
        <p14:creationId xmlns:p14="http://schemas.microsoft.com/office/powerpoint/2010/main" val="367018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452063C-FF4B-4C39-8E55-44CCE7B29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LI" dirty="0"/>
              <a:t>Anmelden der interessierten Mädchen</a:t>
            </a:r>
          </a:p>
          <a:p>
            <a:pPr lvl="1"/>
            <a:r>
              <a:rPr lang="de-LI" dirty="0"/>
              <a:t>Heute auf den Anmeldelisten</a:t>
            </a:r>
          </a:p>
          <a:p>
            <a:pPr lvl="1"/>
            <a:r>
              <a:rPr lang="de-LI" dirty="0"/>
              <a:t>Bis Ende dieser Woche bei den Frauenverantwortlichen der Vereine</a:t>
            </a:r>
          </a:p>
          <a:p>
            <a:r>
              <a:rPr lang="de-LI" dirty="0"/>
              <a:t>Trainingsbesuch ab sofort möglich</a:t>
            </a:r>
          </a:p>
          <a:p>
            <a:pPr lvl="1"/>
            <a:r>
              <a:rPr lang="de-LI" dirty="0"/>
              <a:t>Mittwoch 17.00 Uhr (bzw. Montag 18.00 Uhr )</a:t>
            </a:r>
          </a:p>
          <a:p>
            <a:pPr lvl="1"/>
            <a:r>
              <a:rPr lang="de-LI" dirty="0"/>
              <a:t>Training noch bis Ende Juni</a:t>
            </a:r>
          </a:p>
          <a:p>
            <a:r>
              <a:rPr lang="de-LI" dirty="0"/>
              <a:t>Trainingsstart in den neuen Teams FF12 und FF15 ca. Ende Juli</a:t>
            </a:r>
          </a:p>
          <a:p>
            <a:pPr lvl="1"/>
            <a:endParaRPr lang="de-LI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F056F40-1953-4B8A-BC13-F4B6E7E1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C3A3-2EE0-4C92-BC06-2AC354E1FAA3}" type="datetime1">
              <a:rPr lang="de-CH" smtClean="0"/>
              <a:pPr/>
              <a:t>05.06.2018</a:t>
            </a:fld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B9F1D9B-DE14-49AE-A8BC-CCB629A939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45246B-FCA0-4F45-B049-F2A135426EE8}" type="slidenum">
              <a:rPr lang="de-CH" smtClean="0">
                <a:solidFill>
                  <a:srgbClr val="9D0F52"/>
                </a:solidFill>
              </a:rPr>
              <a:pPr/>
              <a:t>5</a:t>
            </a:fld>
            <a:r>
              <a:rPr lang="de-CH">
                <a:solidFill>
                  <a:srgbClr val="610431"/>
                </a:solidFill>
              </a:rPr>
              <a:t> Liechtenstein Football Federation</a:t>
            </a:r>
            <a:endParaRPr lang="de-CH" dirty="0">
              <a:solidFill>
                <a:srgbClr val="610431"/>
              </a:solidFill>
            </a:endParaRP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BB74958-A248-45C7-8097-3BFE77056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LI" dirty="0"/>
              <a:t>Weiteres Vorgehen</a:t>
            </a:r>
          </a:p>
        </p:txBody>
      </p:sp>
    </p:spTree>
    <p:extLst>
      <p:ext uri="{BB962C8B-B14F-4D97-AF65-F5344CB8AC3E}">
        <p14:creationId xmlns:p14="http://schemas.microsoft.com/office/powerpoint/2010/main" val="255234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68C3B1E-75B8-473E-9E94-8E1708032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LI" dirty="0"/>
              <a:t>Samstag 23. Juni 2018 ab 15.30 Uhr</a:t>
            </a:r>
          </a:p>
          <a:p>
            <a:r>
              <a:rPr lang="de-LI" dirty="0"/>
              <a:t>Sportanlage Blumenau, Triesen</a:t>
            </a:r>
          </a:p>
          <a:p>
            <a:r>
              <a:rPr lang="de-LI" dirty="0"/>
              <a:t>ALLE Mädchen, egal ob schon im Verein oder nicht</a:t>
            </a:r>
          </a:p>
          <a:p>
            <a:r>
              <a:rPr lang="de-LI" dirty="0"/>
              <a:t>Anmeldung unter frauenfussball.li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72FB7E7-8B67-434E-B294-2A71C3CB2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C3A3-2EE0-4C92-BC06-2AC354E1FAA3}" type="datetime1">
              <a:rPr lang="de-CH" smtClean="0"/>
              <a:pPr/>
              <a:t>05.06.2018</a:t>
            </a:fld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27E4618-6D89-4A53-9F3F-30B7DC7D98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45246B-FCA0-4F45-B049-F2A135426EE8}" type="slidenum">
              <a:rPr lang="de-CH" smtClean="0">
                <a:solidFill>
                  <a:srgbClr val="9D0F52"/>
                </a:solidFill>
              </a:rPr>
              <a:pPr/>
              <a:t>6</a:t>
            </a:fld>
            <a:r>
              <a:rPr lang="de-CH">
                <a:solidFill>
                  <a:srgbClr val="610431"/>
                </a:solidFill>
              </a:rPr>
              <a:t> Liechtenstein Football Federation</a:t>
            </a:r>
            <a:endParaRPr lang="de-CH" dirty="0">
              <a:solidFill>
                <a:srgbClr val="610431"/>
              </a:solidFill>
            </a:endParaRP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C80C3388-EB5E-4C27-997F-68454B448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LI" dirty="0"/>
              <a:t>Frauen- und Mädchenfussballtag</a:t>
            </a:r>
          </a:p>
        </p:txBody>
      </p:sp>
    </p:spTree>
    <p:extLst>
      <p:ext uri="{BB962C8B-B14F-4D97-AF65-F5344CB8AC3E}">
        <p14:creationId xmlns:p14="http://schemas.microsoft.com/office/powerpoint/2010/main" val="275875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7B9728-F9B0-45E9-838B-1D18F5ABF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LI" dirty="0"/>
              <a:t>Fragerunde</a:t>
            </a:r>
          </a:p>
        </p:txBody>
      </p:sp>
    </p:spTree>
    <p:extLst>
      <p:ext uri="{BB962C8B-B14F-4D97-AF65-F5344CB8AC3E}">
        <p14:creationId xmlns:p14="http://schemas.microsoft.com/office/powerpoint/2010/main" val="1637590240"/>
      </p:ext>
    </p:extLst>
  </p:cSld>
  <p:clrMapOvr>
    <a:masterClrMapping/>
  </p:clrMapOvr>
</p:sld>
</file>

<file path=ppt/theme/theme1.xml><?xml version="1.0" encoding="utf-8"?>
<a:theme xmlns:a="http://schemas.openxmlformats.org/drawingml/2006/main" name="LFV Master Wome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Sans Condensed">
      <a:majorFont>
        <a:latin typeface="Fira Sans Condensed"/>
        <a:ea typeface=""/>
        <a:cs typeface=""/>
      </a:majorFont>
      <a:minorFont>
        <a:latin typeface="Fira Sans Condensed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Präsentation_Womens" id="{B124B680-6BE5-40B3-8F65-9BA3D403115F}" vid="{F2A0130A-C9D2-48B5-B878-47B4D0C2F1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B84A30B795A04AB21C70A6720C9441" ma:contentTypeVersion="9" ma:contentTypeDescription="Ein neues Dokument erstellen." ma:contentTypeScope="" ma:versionID="282850caa2964ce215b18c695de03fa8">
  <xsd:schema xmlns:xsd="http://www.w3.org/2001/XMLSchema" xmlns:xs="http://www.w3.org/2001/XMLSchema" xmlns:p="http://schemas.microsoft.com/office/2006/metadata/properties" xmlns:ns2="d8120d6d-7be0-4d41-9774-7a45f756569a" xmlns:ns3="882872df-66db-463d-b939-af0fc33968e4" xmlns:ns4="http://schemas.microsoft.com/sharepoint/v4" targetNamespace="http://schemas.microsoft.com/office/2006/metadata/properties" ma:root="true" ma:fieldsID="00577f4dc46f976d9c24b697f7821e37" ns2:_="" ns3:_="" ns4:_="">
    <xsd:import namespace="d8120d6d-7be0-4d41-9774-7a45f756569a"/>
    <xsd:import namespace="882872df-66db-463d-b939-af0fc33968e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120d6d-7be0-4d41-9774-7a45f75656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2872df-66db-463d-b939-af0fc33968e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0BE050C8-D688-4C9D-A5F0-4ADC1C89CD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120d6d-7be0-4d41-9774-7a45f756569a"/>
    <ds:schemaRef ds:uri="882872df-66db-463d-b939-af0fc33968e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3D1B6F-6B70-4DC7-B5B1-0C53732FA5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C6342C-79EC-48C1-BED8-FFC93F5CDF2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4"/>
    <ds:schemaRef ds:uri="http://purl.org/dc/terms/"/>
    <ds:schemaRef ds:uri="882872df-66db-463d-b939-af0fc33968e4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d8120d6d-7be0-4d41-9774-7a45f756569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PowerPointPräsentation_Womens</Template>
  <TotalTime>0</TotalTime>
  <Words>472</Words>
  <Application>Microsoft Office PowerPoint</Application>
  <PresentationFormat>Bildschirmpräsentation (16:9)</PresentationFormat>
  <Paragraphs>84</Paragraphs>
  <Slides>7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Fira Sans Condensed</vt:lpstr>
      <vt:lpstr>LFV Master Women</vt:lpstr>
      <vt:lpstr>Stützpunkt nord</vt:lpstr>
      <vt:lpstr>Zusammenarbeit</vt:lpstr>
      <vt:lpstr>Gruppierung</vt:lpstr>
      <vt:lpstr>Teams</vt:lpstr>
      <vt:lpstr>Weiteres Vorgehen</vt:lpstr>
      <vt:lpstr>Frauen- und Mädchenfussballtag</vt:lpstr>
      <vt:lpstr>Fragerunde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Stützpunkt nord</dc:title>
  <dc:creator>Selina Ruckstuhl</dc:creator>
  <cp:lastModifiedBy>Selina Ruckstuhl</cp:lastModifiedBy>
  <cp:revision>9</cp:revision>
  <cp:lastPrinted>2018-06-01T12:57:07Z</cp:lastPrinted>
  <dcterms:created xsi:type="dcterms:W3CDTF">2018-05-29T06:33:07Z</dcterms:created>
  <dcterms:modified xsi:type="dcterms:W3CDTF">2018-06-06T07:35:07Z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0x0101000CB84A30B795A04AB21C70A6720C9441</vt:lpwstr>
  </property>
</Properties>
</file>